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648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9981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45688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73519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77284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37455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85225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26685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66390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21001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222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80077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5B2FB3-CBE9-4ED9-A635-298BC404CFEA}" type="datetimeFigureOut">
              <a:rPr lang="en-US" smtClean="0"/>
              <a:t>11/7/2013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CE883E-8504-44E3-AB0B-B08454EE0D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08852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Rationalism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Check for Understanding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81835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9. 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a common element of aphorisms?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68295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10.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the main claim of the Declaration of Independence?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4453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1.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Cotton Mather best known for?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07668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True or False: Rationalists believe that people can progress towards a more perfect existence.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52744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parallelism?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83553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show evidence of the king’s tyranny, what does Jefferson do in the Declaration of Independence?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7975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5. 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True or False: When Patrick Henry says, “Give me liberty or give me death!”, he is using pathos.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60550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6.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for of writing/literature came from the Puritans and is still used today.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7864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7.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did deists believe about people and worshiping God?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1992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8.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do rationalists believe is the best way to arrive at truth?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49208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149</Words>
  <Application>Microsoft Office PowerPoint</Application>
  <PresentationFormat>On-screen Show (4:3)</PresentationFormat>
  <Paragraphs>22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Rationalism </vt:lpstr>
      <vt:lpstr>1. </vt:lpstr>
      <vt:lpstr>2.</vt:lpstr>
      <vt:lpstr>3.</vt:lpstr>
      <vt:lpstr>4.</vt:lpstr>
      <vt:lpstr>5.  </vt:lpstr>
      <vt:lpstr>6.</vt:lpstr>
      <vt:lpstr>7.</vt:lpstr>
      <vt:lpstr>8. </vt:lpstr>
      <vt:lpstr>9.  </vt:lpstr>
      <vt:lpstr>10.</vt:lpstr>
    </vt:vector>
  </TitlesOfParts>
  <Company>SUHSD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Rationalism </dc:title>
  <dc:creator>michelle.clark-cadwe</dc:creator>
  <cp:lastModifiedBy>michelle.clark-cadwe</cp:lastModifiedBy>
  <cp:revision>3</cp:revision>
  <dcterms:created xsi:type="dcterms:W3CDTF">2013-11-07T23:01:30Z</dcterms:created>
  <dcterms:modified xsi:type="dcterms:W3CDTF">2013-11-07T23:17:43Z</dcterms:modified>
</cp:coreProperties>
</file>

<file path=docProps/thumbnail.jpeg>
</file>